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4" r:id="rId6"/>
    <p:sldId id="27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669088" cy="9926638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1125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13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79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22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29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45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21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8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92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134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99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1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B5E9-63DB-4328-B6E1-E0B024ED2F6F}" type="datetimeFigureOut">
              <a:rPr lang="ru-RU" smtClean="0"/>
              <a:pPr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D7BC-EF9B-4588-92B6-D5526E942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12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249174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ОГКУЗ ИОПБ №2</a:t>
            </a:r>
            <a:br>
              <a:rPr lang="ru-RU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6000" b="1" i="1" dirty="0">
              <a:latin typeface="Bahnschrift Light Condensed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7486680" cy="3857652"/>
          </a:xfrm>
        </p:spPr>
        <p:txBody>
          <a:bodyPr>
            <a:normAutofit fontScale="925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«ВРЕД АЛКОГОЛЯ»</a:t>
            </a:r>
          </a:p>
          <a:p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Выполнили: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пал.м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4 отд.Андреева О.С.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И.о.ст.м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5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отд.Басаранович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Т.И.</a:t>
            </a:r>
          </a:p>
          <a:p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г.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Пивной алкоголизм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11349"/>
            <a:ext cx="8928992" cy="503001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тяжелый, трудно поддающийся лечению вариант алкоголизма, характеризующийся болезненным пристрастием к </a:t>
            </a:r>
            <a:r>
              <a:rPr lang="ru-RU" dirty="0" smtClean="0"/>
              <a:t>пиву.</a:t>
            </a:r>
          </a:p>
          <a:p>
            <a:r>
              <a:rPr lang="ru-RU" dirty="0" smtClean="0"/>
              <a:t>И </a:t>
            </a:r>
            <a:r>
              <a:rPr lang="ru-RU" dirty="0"/>
              <a:t>хотя в глазах обывателя он менее опасен, чем винный и водочный, последствия его разрушительны.</a:t>
            </a:r>
            <a:br>
              <a:rPr lang="ru-RU" dirty="0"/>
            </a:br>
            <a:r>
              <a:rPr lang="ru-RU" dirty="0"/>
              <a:t>Выпивая бутылочку пива, человек приучает себя не только к обычному опьянению, но и к седативному средству. Проходит какое-то время и оно становится необходимым элементом отдыха, успокоения. Нарастают дозы, появляются алкогольные эксцессы, возникают провалы в памяти. Первая за день выпивка переносится на все более ранние сроки – на ранний вечер, поздний день, на полдень и наконец, на утро. </a:t>
            </a:r>
            <a:endParaRPr lang="ru-RU" dirty="0" smtClean="0"/>
          </a:p>
          <a:p>
            <a:r>
              <a:rPr lang="ru-RU" dirty="0" smtClean="0"/>
              <a:t>Пиво </a:t>
            </a:r>
            <a:r>
              <a:rPr lang="ru-RU" dirty="0"/>
              <a:t>входит в привычку и вовлекает в биохимические процессы организм. Формируется алкоголизм.</a:t>
            </a:r>
          </a:p>
        </p:txBody>
      </p:sp>
    </p:spTree>
    <p:extLst>
      <p:ext uri="{BB962C8B-B14F-4D97-AF65-F5344CB8AC3E}">
        <p14:creationId xmlns:p14="http://schemas.microsoft.com/office/powerpoint/2010/main" xmlns="" val="62707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Все врачи-наркологи подчеркивают, что бороться с пивным алкоголизмом сложнее, чем с водочным.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6203032" cy="47525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Пивной алкоголизм опаснее водочного, т.к. развивается незаметно. Пивное пристрастие губит организм еще коварнее, чем водочное.</a:t>
            </a:r>
            <a:br>
              <a:rPr lang="ru-RU" dirty="0"/>
            </a:br>
            <a:r>
              <a:rPr lang="ru-RU" dirty="0" smtClean="0"/>
              <a:t>Последствия </a:t>
            </a:r>
            <a:r>
              <a:rPr lang="ru-RU" dirty="0"/>
              <a:t>пристрастия чрезвычайно тяжелы: миокардит дистрофия, цирроз печени, гепатит, поражение клеток, нарушение интеллекта, тяжелые психопатоподобные изменения.</a:t>
            </a:r>
          </a:p>
        </p:txBody>
      </p:sp>
      <p:sp>
        <p:nvSpPr>
          <p:cNvPr id="4" name="AutoShape 2" descr="Пивной алкоголизм — причины, симптомы, последств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ивной алкоголизм — причины, симптомы, последств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Лечение пивного алкоголизма | Шаг вперед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Пивной алкоголизм - ГОБУЗ «Областной клинический родильный дом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9795">
            <a:off x="6409194" y="2479681"/>
            <a:ext cx="2585397" cy="199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1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392" y="3933056"/>
            <a:ext cx="144016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7056784" cy="2592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Не важно, какой алкоголь вы употребляете.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Алкоголь </a:t>
            </a:r>
            <a:r>
              <a:rPr lang="ru-RU" dirty="0"/>
              <a:t>- это всегда алкоголь, и угроза развития алкоголизма растет пропорционально принятым градусам.</a:t>
            </a:r>
          </a:p>
        </p:txBody>
      </p:sp>
      <p:sp>
        <p:nvSpPr>
          <p:cNvPr id="4" name="AutoShape 2" descr="Алкоголизм — важнейшая проблема современного общества - Статьи -  Информационные материалы - Официальный сайт Асбестовского городского окру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Коварная болезнь - алкоголизм! | Администрация Рождественского сельского  поселения Поворинского рай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08" y="2924944"/>
            <a:ext cx="3876675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АЛКОГОЛИЗ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Лечиться ли женский алкоголизм? | Reh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46731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677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Что надо делать , чтобы не употреблять алкогольные </a:t>
            </a:r>
            <a:r>
              <a:rPr lang="ru-RU" sz="3200" dirty="0" smtClean="0">
                <a:latin typeface="+mn-lt"/>
              </a:rPr>
              <a:t>напитки: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25658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Первое: необходимо знать всю правду про алкоголь. </a:t>
            </a:r>
            <a:endParaRPr lang="ru-RU" dirty="0" smtClean="0"/>
          </a:p>
          <a:p>
            <a:r>
              <a:rPr lang="ru-RU" dirty="0" smtClean="0"/>
              <a:t>Второе</a:t>
            </a:r>
            <a:r>
              <a:rPr lang="ru-RU" dirty="0"/>
              <a:t>: попробуй отстрочить употребление алкоголя, включая пиво, до наступления физической зрелости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Третье: займись физическими упражнениями или любимым видом спорта, или спортивными танцами. От этого тройная польза: польза для здоровья; прекрасно проведешь свободное время; ты найдешь друзей, с которыми у тебя будут общие интересы, например, спорт. </a:t>
            </a:r>
            <a:endParaRPr lang="ru-RU" dirty="0" smtClean="0"/>
          </a:p>
          <a:p>
            <a:r>
              <a:rPr lang="ru-RU" dirty="0" smtClean="0"/>
              <a:t>Четвертое</a:t>
            </a:r>
            <a:r>
              <a:rPr lang="ru-RU" dirty="0"/>
              <a:t>: если мучает жажда, выпей что-нибудь безалкогольное, даже если это будет стоить дороже, чем пиво. Помни: алкоголь выводит воду из организма, поэтому не может утолить жажду. Не пить алкогольные напитки — означает сделать выбор в пользу здоровья. Настоящие друзья должны это понимать и уважать твой выбор. </a:t>
            </a:r>
            <a:endParaRPr lang="ru-RU" dirty="0" smtClean="0"/>
          </a:p>
          <a:p>
            <a:r>
              <a:rPr lang="ru-RU" dirty="0" smtClean="0"/>
              <a:t>Пятое</a:t>
            </a:r>
            <a:r>
              <a:rPr lang="ru-RU" dirty="0"/>
              <a:t>: не трать деньги на пиво или другие алкогольные напитки. Лучше сохрани их и потрать на что-нибудь интересное, например, на модную одежду, новую компьютерную игру или на очередной поход в интернет-клуб, или на дискотеку. </a:t>
            </a:r>
            <a:endParaRPr lang="ru-RU" dirty="0" smtClean="0"/>
          </a:p>
          <a:p>
            <a:r>
              <a:rPr lang="ru-RU" dirty="0" smtClean="0"/>
              <a:t>Шестое</a:t>
            </a:r>
            <a:r>
              <a:rPr lang="ru-RU" dirty="0"/>
              <a:t>: не думай, что ты единственный, кто не хочет употреблять алкоголь. Таких людей много. Всегда делай выбор в пользу здоровья!</a:t>
            </a:r>
          </a:p>
        </p:txBody>
      </p:sp>
    </p:spTree>
    <p:extLst>
      <p:ext uri="{BB962C8B-B14F-4D97-AF65-F5344CB8AC3E}">
        <p14:creationId xmlns:p14="http://schemas.microsoft.com/office/powerpoint/2010/main" xmlns="" val="82873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660232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194" name="Picture 2" descr="Я выбираю трезвость. История человека, который отказался от любого алкоголя  в любых количеств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6358405" cy="42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77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Алкоголь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556792"/>
            <a:ext cx="7728794" cy="30243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dirty="0"/>
              <a:t> </a:t>
            </a:r>
            <a:r>
              <a:rPr lang="ru-RU" dirty="0" smtClean="0"/>
              <a:t>Этиловый </a:t>
            </a:r>
            <a:r>
              <a:rPr lang="ru-RU" dirty="0"/>
              <a:t>спирт</a:t>
            </a:r>
            <a:br>
              <a:rPr lang="ru-RU" dirty="0"/>
            </a:br>
            <a:r>
              <a:rPr lang="ru-RU" dirty="0"/>
              <a:t>входит в состав пива, вина и водки</a:t>
            </a:r>
            <a:br>
              <a:rPr lang="ru-RU" dirty="0"/>
            </a:br>
            <a:r>
              <a:rPr lang="ru-RU" dirty="0"/>
              <a:t>Этиловый спирт легко воспламеняющаяся, бесцветная жидкость с характерным запахом, относится к сильнодействующим </a:t>
            </a:r>
            <a:r>
              <a:rPr lang="ru-RU" dirty="0" smtClean="0"/>
              <a:t>наркотикам.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Алкогольные напитки различаются по </a:t>
            </a:r>
            <a:r>
              <a:rPr lang="ru-RU" dirty="0" smtClean="0"/>
              <a:t>содержанию </a:t>
            </a:r>
            <a:r>
              <a:rPr lang="ru-RU" dirty="0"/>
              <a:t>в них алкоголя. Чем </a:t>
            </a:r>
            <a:r>
              <a:rPr lang="ru-RU" dirty="0" smtClean="0"/>
              <a:t>больше </a:t>
            </a:r>
            <a:r>
              <a:rPr lang="ru-RU" dirty="0"/>
              <a:t>содержится </a:t>
            </a:r>
            <a:r>
              <a:rPr lang="ru-RU" dirty="0" smtClean="0"/>
              <a:t>    алкоголя</a:t>
            </a:r>
            <a:r>
              <a:rPr lang="ru-RU" dirty="0"/>
              <a:t>, тем более </a:t>
            </a:r>
            <a:r>
              <a:rPr lang="ru-RU" dirty="0" smtClean="0"/>
              <a:t>крепкий </a:t>
            </a:r>
            <a:r>
              <a:rPr lang="ru-RU" dirty="0"/>
              <a:t>напиток.</a:t>
            </a:r>
          </a:p>
        </p:txBody>
      </p:sp>
      <p:sp>
        <p:nvSpPr>
          <p:cNvPr id="4" name="AutoShape 2" descr="Из чего делают крепкий алкоголь? | Интернет-магазин Todrin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В «Яндекс.Маркете» появился алкого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4502">
            <a:off x="2048353" y="4398750"/>
            <a:ext cx="3310267" cy="221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ПИРТ ЭТИЛОВЫЙ: инструкция, отзывы, аналоги, цена в аптеках - Медицинский  портал Medcentre24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11067"/>
            <a:ext cx="2016224" cy="3346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274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392" y="1916832"/>
            <a:ext cx="576064" cy="994122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39"/>
            <a:ext cx="5688632" cy="321144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/>
              <a:t>В Древней Руси пили очень мало. Лишь на избранные праздники варили медовуху, брагу или </a:t>
            </a:r>
            <a:r>
              <a:rPr lang="ru-RU" dirty="0" smtClean="0"/>
              <a:t>пиво.</a:t>
            </a:r>
          </a:p>
          <a:p>
            <a:pPr marL="0" indent="0" algn="ctr">
              <a:buNone/>
            </a:pPr>
            <a:r>
              <a:rPr lang="ru-RU" dirty="0"/>
              <a:t>Деревни или села имели свой питейный дом или корчму, где подавали пиво, брагу, меды, квасы.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Медовуха - любовный напит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7866">
            <a:off x="5496383" y="1869957"/>
            <a:ext cx="3552061" cy="212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Питейные заведения и постоялые дворы (Советы копателям+) — Hobby Detecting  — блог про кладоискателей и обзоры на металлоиск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Питейные заведения и постоялые дворы (Советы копателям+) — Hobby Detecting  — блог про кладоискателей и обзоры на металлоискател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Питейные заведения и постоялые дворы (Советы копателям+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46" y="2564904"/>
            <a:ext cx="3037195" cy="2173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Квасир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ru.wikipedia-on-ipfs.org/I/Kwasir.jpg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Кружка пивная из дерева. Старинной трактирной формы – заказать на Ярмарке  Мастеров – FUI9BRU | Кружки и чашки, Донец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8419">
            <a:off x="5580112" y="4161463"/>
            <a:ext cx="3072508" cy="2048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к на Руси появилась медовуха, и почему ее так любили наши предки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7759">
            <a:off x="2915816" y="3356992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Древнерусская посуда: назва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9561">
            <a:off x="612775" y="4738347"/>
            <a:ext cx="2110312" cy="1603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16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308304" cy="1143000"/>
          </a:xfrm>
        </p:spPr>
        <p:txBody>
          <a:bodyPr>
            <a:noAutofit/>
          </a:bodyPr>
          <a:lstStyle/>
          <a:p>
            <a:r>
              <a:rPr lang="ru-RU" sz="3600" i="1" dirty="0">
                <a:latin typeface="+mn-lt"/>
              </a:rPr>
              <a:t>В наши дни очень актуальна проблема употребления </a:t>
            </a:r>
            <a:r>
              <a:rPr lang="ru-RU" sz="3600" i="1" dirty="0" smtClean="0">
                <a:latin typeface="+mn-lt"/>
              </a:rPr>
              <a:t>алкоголя.</a:t>
            </a:r>
            <a:endParaRPr lang="ru-RU" sz="36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Британские ученые: &quot;умеренного потребления&quot; алкоголя не существует - BBC  News Русская служ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0582">
            <a:off x="5021985" y="1916832"/>
            <a:ext cx="347181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Курской области почти 1000 подростков привлекли к ответственности из-за  алкоголя | Вести образов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7397">
            <a:off x="2123727" y="3890558"/>
            <a:ext cx="4599401" cy="2483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Употребление алкоголя во время беременности изменяет ДНК эмбриона -  Газета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10368">
            <a:off x="467544" y="1790338"/>
            <a:ext cx="3312368" cy="219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34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531460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+mn-lt"/>
              </a:rPr>
              <a:t>Всемирная организация здравоохранения злоупотребление алкоголем разделяет на 3 стадии: потенциально пагубное, пагубное и хроническое.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8304" y="4077072"/>
            <a:ext cx="298376" cy="432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USER\Desktop\38f49976484c982dc024b41afb7d81c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05833"/>
            <a:ext cx="4896544" cy="3217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97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588224" cy="1143000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+mn-lt"/>
              </a:rPr>
              <a:t>Первые признаки алкоголизма можно заподозрить, если человек: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употребляет алкоголь с целью забыть о проблемах</a:t>
            </a:r>
          </a:p>
          <a:p>
            <a:r>
              <a:rPr lang="ru-RU" dirty="0"/>
              <a:t>выпивает по утрам или в одиночку</a:t>
            </a:r>
          </a:p>
          <a:p>
            <a:r>
              <a:rPr lang="ru-RU" dirty="0"/>
              <a:t>в состоянии опьянения может нанести вред себе или окружающим</a:t>
            </a:r>
          </a:p>
          <a:p>
            <a:r>
              <a:rPr lang="ru-RU" dirty="0"/>
              <a:t>нуждается во все большем и большем количестве алкоголя</a:t>
            </a:r>
          </a:p>
          <a:p>
            <a:r>
              <a:rPr lang="ru-RU" dirty="0"/>
              <a:t>теряет контроль над собой.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05380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09228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+mn-lt"/>
              </a:rPr>
              <a:t>В организме алкоголь оказывает четыре основных эффекта: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5760640" cy="460851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убивает сердце</a:t>
            </a:r>
          </a:p>
          <a:p>
            <a:r>
              <a:rPr lang="ru-RU" dirty="0"/>
              <a:t>замедляет работу центральной нервной системы, </a:t>
            </a:r>
            <a:r>
              <a:rPr lang="ru-RU" dirty="0" smtClean="0"/>
              <a:t>снижает </a:t>
            </a:r>
            <a:r>
              <a:rPr lang="ru-RU" dirty="0"/>
              <a:t>ее </a:t>
            </a:r>
            <a:r>
              <a:rPr lang="ru-RU" dirty="0" smtClean="0"/>
              <a:t>эффективность;</a:t>
            </a:r>
          </a:p>
          <a:p>
            <a:r>
              <a:rPr lang="ru-RU" dirty="0" smtClean="0"/>
              <a:t>стимулирует </a:t>
            </a:r>
            <a:r>
              <a:rPr lang="ru-RU" dirty="0"/>
              <a:t>производство мочи (вследствие этого клетки обезвоживаются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выводит </a:t>
            </a:r>
            <a:r>
              <a:rPr lang="ru-RU" dirty="0"/>
              <a:t>из строя печень</a:t>
            </a:r>
            <a:br>
              <a:rPr lang="ru-RU" dirty="0"/>
            </a:br>
            <a:endParaRPr lang="ru-RU" dirty="0" smtClean="0"/>
          </a:p>
        </p:txBody>
      </p:sp>
      <p:pic>
        <p:nvPicPr>
          <p:cNvPr id="9218" name="Picture 2" descr="Школьная библиотека. Методическая копилка. &quot;Скажи жизни &quot;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063">
            <a:off x="6394551" y="2180803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к влияет алкоголь на желудок: эффекты от употребления спиртных напитков -  Детская поликлиника Кл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к влияет алкоголь на желудок: эффекты от употребления спиртных напитков -  Детская поликлиника Кли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к влияет алкоголь на желудок: эффекты от употребления спиртных напитков -  Детская поликлиника Кли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9" name="Picture 13" descr="Алкоголь и его воздействие на челове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820023" cy="174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875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2564904"/>
            <a:ext cx="216024" cy="2208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980728"/>
            <a:ext cx="3312368" cy="51020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При употреблении алкоголя исчезают запреты, беспокойство и волнение, они уступают место ощущению эйфории; ухудшается зрение, речь и координация движений.</a:t>
            </a:r>
          </a:p>
        </p:txBody>
      </p:sp>
      <p:pic>
        <p:nvPicPr>
          <p:cNvPr id="4098" name="Picture 2" descr="Эйфория: что это такое и как испытать это состояние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6479">
            <a:off x="172232" y="1413497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з-за чего у детей и подростков ухудшается зрение ᐈ zakon.k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33247">
            <a:off x="174867" y="3884098"/>
            <a:ext cx="3128478" cy="176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рушение координации дви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7815">
            <a:off x="5975777" y="3897885"/>
            <a:ext cx="2897005" cy="1997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Как отличить контрафактный алкоголь | выпейменя.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Как отличить контрафактный алкоголь | выпейменя.р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2" descr="как определить контрафактный алкогол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Вода не спасет. Ученый развеял популярный миф о похмелье — Курьезы — tsn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0403">
            <a:off x="5993179" y="1980755"/>
            <a:ext cx="3023398" cy="1694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8164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Последствия алкоголизма: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поражение мозга </a:t>
            </a:r>
          </a:p>
          <a:p>
            <a:r>
              <a:rPr lang="ru-RU" dirty="0" smtClean="0"/>
              <a:t>пищеводное </a:t>
            </a:r>
            <a:r>
              <a:rPr lang="ru-RU" dirty="0"/>
              <a:t>кровотечение из варикозных </a:t>
            </a:r>
            <a:r>
              <a:rPr lang="ru-RU" dirty="0" smtClean="0"/>
              <a:t>сосудов </a:t>
            </a:r>
          </a:p>
          <a:p>
            <a:r>
              <a:rPr lang="ru-RU" dirty="0" smtClean="0"/>
              <a:t>функциональная </a:t>
            </a:r>
            <a:r>
              <a:rPr lang="ru-RU" dirty="0"/>
              <a:t>почечная </a:t>
            </a:r>
            <a:r>
              <a:rPr lang="ru-RU" dirty="0" smtClean="0"/>
              <a:t>недостаточность </a:t>
            </a:r>
          </a:p>
          <a:p>
            <a:r>
              <a:rPr lang="ru-RU" dirty="0" smtClean="0"/>
              <a:t>анемия </a:t>
            </a:r>
          </a:p>
          <a:p>
            <a:r>
              <a:rPr lang="ru-RU" dirty="0" smtClean="0"/>
              <a:t>нарушение </a:t>
            </a:r>
            <a:r>
              <a:rPr lang="ru-RU" dirty="0"/>
              <a:t>свертываемости крови</a:t>
            </a:r>
          </a:p>
        </p:txBody>
      </p:sp>
      <p:pic>
        <p:nvPicPr>
          <p:cNvPr id="5122" name="Picture 2" descr="C:\Users\USER\Desktop\вред алкого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898" y="1268760"/>
            <a:ext cx="4027959" cy="5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60764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49734b479ebae186a14e4378eab9bfd746cac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512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ОГКУЗ ИОПБ №2 </vt:lpstr>
      <vt:lpstr>Алкоголь </vt:lpstr>
      <vt:lpstr>.</vt:lpstr>
      <vt:lpstr>В наши дни очень актуальна проблема употребления алкоголя.</vt:lpstr>
      <vt:lpstr>Всемирная организация здравоохранения злоупотребление алкоголем разделяет на 3 стадии: потенциально пагубное, пагубное и хроническое.    </vt:lpstr>
      <vt:lpstr>Первые признаки алкоголизма можно заподозрить, если человек:</vt:lpstr>
      <vt:lpstr>В организме алкоголь оказывает четыре основных эффекта:</vt:lpstr>
      <vt:lpstr>.</vt:lpstr>
      <vt:lpstr>Последствия алкоголизма:</vt:lpstr>
      <vt:lpstr>Пивной алкоголизм</vt:lpstr>
      <vt:lpstr>Все врачи-наркологи подчеркивают, что бороться с пивным алкоголизмом сложнее, чем с водочным. </vt:lpstr>
      <vt:lpstr>.</vt:lpstr>
      <vt:lpstr>Что надо делать , чтобы не употреблять алкогольные напитки:</vt:lpstr>
      <vt:lpstr>Спасибо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Коктейль мохито</dc:title>
  <dc:creator>obstinate</dc:creator>
  <cp:lastModifiedBy>User</cp:lastModifiedBy>
  <cp:revision>31</cp:revision>
  <dcterms:created xsi:type="dcterms:W3CDTF">2017-10-22T14:31:21Z</dcterms:created>
  <dcterms:modified xsi:type="dcterms:W3CDTF">2022-09-19T10:23:18Z</dcterms:modified>
</cp:coreProperties>
</file>